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0406300" cy="32404050"/>
  <p:notesSz cx="6858000" cy="9144000"/>
  <p:defaultTextStyle>
    <a:defPPr>
      <a:defRPr lang="es-CO"/>
    </a:defPPr>
    <a:lvl1pPr marL="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6601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3202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9803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6404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83005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9606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56207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92808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206">
          <p15:clr>
            <a:srgbClr val="A4A3A4"/>
          </p15:clr>
        </p15:guide>
        <p15:guide id="2" pos="158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0" d="100"/>
          <a:sy n="20" d="100"/>
        </p:scale>
        <p:origin x="-348" y="330"/>
      </p:cViewPr>
      <p:guideLst>
        <p:guide orient="horz" pos="10206"/>
        <p:guide pos="158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5120F-B0F4-454A-AF66-D2AE3001EA31}" type="datetimeFigureOut">
              <a:rPr lang="es-CO" smtClean="0"/>
              <a:t>09/11/2017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62000" y="685800"/>
            <a:ext cx="5334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F8CCB-9D62-4ABD-9A5A-9B1239DD3D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2826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F8CCB-9D62-4ABD-9A5A-9B1239DD3D51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4817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780473" y="10066261"/>
            <a:ext cx="42845355" cy="694586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60945" y="18362295"/>
            <a:ext cx="3528441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66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32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9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64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830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562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928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5C4-C470-4D4B-B9FA-16E06BBAC471}" type="datetimeFigureOut">
              <a:rPr lang="es-CO" smtClean="0"/>
              <a:t>09/11/2017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183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5C4-C470-4D4B-B9FA-16E06BBAC471}" type="datetimeFigureOut">
              <a:rPr lang="es-CO" smtClean="0"/>
              <a:t>09/11/2017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976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01450178" y="6128271"/>
            <a:ext cx="62517814" cy="13064382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3896737" y="6128271"/>
            <a:ext cx="186713336" cy="13064382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5C4-C470-4D4B-B9FA-16E06BBAC471}" type="datetimeFigureOut">
              <a:rPr lang="es-CO" smtClean="0"/>
              <a:t>09/11/2017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0431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5C4-C470-4D4B-B9FA-16E06BBAC471}" type="datetimeFigureOut">
              <a:rPr lang="es-CO" smtClean="0"/>
              <a:t>09/11/2017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174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81750" y="20822605"/>
            <a:ext cx="42845355" cy="6435804"/>
          </a:xfrm>
        </p:spPr>
        <p:txBody>
          <a:bodyPr anchor="t"/>
          <a:lstStyle>
            <a:lvl1pPr algn="l">
              <a:defRPr sz="207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81750" y="13734221"/>
            <a:ext cx="42845355" cy="7088384"/>
          </a:xfrm>
        </p:spPr>
        <p:txBody>
          <a:bodyPr anchor="b"/>
          <a:lstStyle>
            <a:lvl1pPr marL="0" indent="0">
              <a:buNone/>
              <a:defRPr sz="10400">
                <a:solidFill>
                  <a:schemeClr val="tx1">
                    <a:tint val="75000"/>
                  </a:schemeClr>
                </a:solidFill>
              </a:defRPr>
            </a:lvl1pPr>
            <a:lvl2pPr marL="2366010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 marL="4732020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3pPr>
            <a:lvl4pPr marL="709803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946404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183005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419606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656207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892808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5C4-C470-4D4B-B9FA-16E06BBAC471}" type="datetimeFigureOut">
              <a:rPr lang="es-CO" smtClean="0"/>
              <a:t>09/11/2017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520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3896737" y="35726968"/>
            <a:ext cx="124615575" cy="101045127"/>
          </a:xfrm>
        </p:spPr>
        <p:txBody>
          <a:bodyPr/>
          <a:lstStyle>
            <a:lvl1pPr>
              <a:defRPr sz="14500"/>
            </a:lvl1pPr>
            <a:lvl2pPr>
              <a:defRPr sz="12400"/>
            </a:lvl2pPr>
            <a:lvl3pPr>
              <a:defRPr sz="104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9352417" y="35726968"/>
            <a:ext cx="124615575" cy="101045127"/>
          </a:xfrm>
        </p:spPr>
        <p:txBody>
          <a:bodyPr/>
          <a:lstStyle>
            <a:lvl1pPr>
              <a:defRPr sz="14500"/>
            </a:lvl1pPr>
            <a:lvl2pPr>
              <a:defRPr sz="12400"/>
            </a:lvl2pPr>
            <a:lvl3pPr>
              <a:defRPr sz="104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5C4-C470-4D4B-B9FA-16E06BBAC471}" type="datetimeFigureOut">
              <a:rPr lang="es-CO" smtClean="0"/>
              <a:t>09/11/2017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479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315" y="1297665"/>
            <a:ext cx="45365670" cy="540067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315" y="7253409"/>
            <a:ext cx="22271536" cy="3022875"/>
          </a:xfrm>
        </p:spPr>
        <p:txBody>
          <a:bodyPr anchor="b"/>
          <a:lstStyle>
            <a:lvl1pPr marL="0" indent="0">
              <a:buNone/>
              <a:defRPr sz="12400" b="1"/>
            </a:lvl1pPr>
            <a:lvl2pPr marL="2366010" indent="0">
              <a:buNone/>
              <a:defRPr sz="10400" b="1"/>
            </a:lvl2pPr>
            <a:lvl3pPr marL="4732020" indent="0">
              <a:buNone/>
              <a:defRPr sz="9300" b="1"/>
            </a:lvl3pPr>
            <a:lvl4pPr marL="7098030" indent="0">
              <a:buNone/>
              <a:defRPr sz="8300" b="1"/>
            </a:lvl4pPr>
            <a:lvl5pPr marL="9464040" indent="0">
              <a:buNone/>
              <a:defRPr sz="8300" b="1"/>
            </a:lvl5pPr>
            <a:lvl6pPr marL="11830050" indent="0">
              <a:buNone/>
              <a:defRPr sz="8300" b="1"/>
            </a:lvl6pPr>
            <a:lvl7pPr marL="14196060" indent="0">
              <a:buNone/>
              <a:defRPr sz="8300" b="1"/>
            </a:lvl7pPr>
            <a:lvl8pPr marL="16562070" indent="0">
              <a:buNone/>
              <a:defRPr sz="8300" b="1"/>
            </a:lvl8pPr>
            <a:lvl9pPr marL="18928080" indent="0">
              <a:buNone/>
              <a:defRPr sz="8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20315" y="10276284"/>
            <a:ext cx="22271536" cy="18669836"/>
          </a:xfrm>
        </p:spPr>
        <p:txBody>
          <a:bodyPr/>
          <a:lstStyle>
            <a:lvl1pPr>
              <a:defRPr sz="12400"/>
            </a:lvl1pPr>
            <a:lvl2pPr>
              <a:defRPr sz="104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5605703" y="7253409"/>
            <a:ext cx="22280285" cy="3022875"/>
          </a:xfrm>
        </p:spPr>
        <p:txBody>
          <a:bodyPr anchor="b"/>
          <a:lstStyle>
            <a:lvl1pPr marL="0" indent="0">
              <a:buNone/>
              <a:defRPr sz="12400" b="1"/>
            </a:lvl1pPr>
            <a:lvl2pPr marL="2366010" indent="0">
              <a:buNone/>
              <a:defRPr sz="10400" b="1"/>
            </a:lvl2pPr>
            <a:lvl3pPr marL="4732020" indent="0">
              <a:buNone/>
              <a:defRPr sz="9300" b="1"/>
            </a:lvl3pPr>
            <a:lvl4pPr marL="7098030" indent="0">
              <a:buNone/>
              <a:defRPr sz="8300" b="1"/>
            </a:lvl4pPr>
            <a:lvl5pPr marL="9464040" indent="0">
              <a:buNone/>
              <a:defRPr sz="8300" b="1"/>
            </a:lvl5pPr>
            <a:lvl6pPr marL="11830050" indent="0">
              <a:buNone/>
              <a:defRPr sz="8300" b="1"/>
            </a:lvl6pPr>
            <a:lvl7pPr marL="14196060" indent="0">
              <a:buNone/>
              <a:defRPr sz="8300" b="1"/>
            </a:lvl7pPr>
            <a:lvl8pPr marL="16562070" indent="0">
              <a:buNone/>
              <a:defRPr sz="8300" b="1"/>
            </a:lvl8pPr>
            <a:lvl9pPr marL="18928080" indent="0">
              <a:buNone/>
              <a:defRPr sz="8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5605703" y="10276284"/>
            <a:ext cx="22280285" cy="18669836"/>
          </a:xfrm>
        </p:spPr>
        <p:txBody>
          <a:bodyPr/>
          <a:lstStyle>
            <a:lvl1pPr>
              <a:defRPr sz="12400"/>
            </a:lvl1pPr>
            <a:lvl2pPr>
              <a:defRPr sz="104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5C4-C470-4D4B-B9FA-16E06BBAC471}" type="datetimeFigureOut">
              <a:rPr lang="es-CO" smtClean="0"/>
              <a:t>09/11/2017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4467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5C4-C470-4D4B-B9FA-16E06BBAC471}" type="datetimeFigureOut">
              <a:rPr lang="es-CO" smtClean="0"/>
              <a:t>09/11/2017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424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5C4-C470-4D4B-B9FA-16E06BBAC471}" type="datetimeFigureOut">
              <a:rPr lang="es-CO" smtClean="0"/>
              <a:t>09/11/2017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433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318" y="1290161"/>
            <a:ext cx="16583325" cy="5490686"/>
          </a:xfrm>
        </p:spPr>
        <p:txBody>
          <a:bodyPr anchor="b"/>
          <a:lstStyle>
            <a:lvl1pPr algn="l">
              <a:defRPr sz="10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707463" y="1290164"/>
            <a:ext cx="28178522" cy="27655959"/>
          </a:xfrm>
        </p:spPr>
        <p:txBody>
          <a:bodyPr/>
          <a:lstStyle>
            <a:lvl1pPr>
              <a:defRPr sz="16600"/>
            </a:lvl1pPr>
            <a:lvl2pPr>
              <a:defRPr sz="14500"/>
            </a:lvl2pPr>
            <a:lvl3pPr>
              <a:defRPr sz="12400"/>
            </a:lvl3pPr>
            <a:lvl4pPr>
              <a:defRPr sz="10400"/>
            </a:lvl4pPr>
            <a:lvl5pPr>
              <a:defRPr sz="10400"/>
            </a:lvl5pPr>
            <a:lvl6pPr>
              <a:defRPr sz="10400"/>
            </a:lvl6pPr>
            <a:lvl7pPr>
              <a:defRPr sz="10400"/>
            </a:lvl7pPr>
            <a:lvl8pPr>
              <a:defRPr sz="10400"/>
            </a:lvl8pPr>
            <a:lvl9pPr>
              <a:defRPr sz="10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20318" y="6780850"/>
            <a:ext cx="16583325" cy="22165273"/>
          </a:xfrm>
        </p:spPr>
        <p:txBody>
          <a:bodyPr/>
          <a:lstStyle>
            <a:lvl1pPr marL="0" indent="0">
              <a:buNone/>
              <a:defRPr sz="7200"/>
            </a:lvl1pPr>
            <a:lvl2pPr marL="2366010" indent="0">
              <a:buNone/>
              <a:defRPr sz="6200"/>
            </a:lvl2pPr>
            <a:lvl3pPr marL="4732020" indent="0">
              <a:buNone/>
              <a:defRPr sz="5200"/>
            </a:lvl3pPr>
            <a:lvl4pPr marL="7098030" indent="0">
              <a:buNone/>
              <a:defRPr sz="4700"/>
            </a:lvl4pPr>
            <a:lvl5pPr marL="9464040" indent="0">
              <a:buNone/>
              <a:defRPr sz="4700"/>
            </a:lvl5pPr>
            <a:lvl6pPr marL="11830050" indent="0">
              <a:buNone/>
              <a:defRPr sz="4700"/>
            </a:lvl6pPr>
            <a:lvl7pPr marL="14196060" indent="0">
              <a:buNone/>
              <a:defRPr sz="4700"/>
            </a:lvl7pPr>
            <a:lvl8pPr marL="16562070" indent="0">
              <a:buNone/>
              <a:defRPr sz="4700"/>
            </a:lvl8pPr>
            <a:lvl9pPr marL="18928080" indent="0">
              <a:buNone/>
              <a:defRPr sz="4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5C4-C470-4D4B-B9FA-16E06BBAC471}" type="datetimeFigureOut">
              <a:rPr lang="es-CO" smtClean="0"/>
              <a:t>09/11/2017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6219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79988" y="22682835"/>
            <a:ext cx="30243780" cy="2677837"/>
          </a:xfrm>
        </p:spPr>
        <p:txBody>
          <a:bodyPr anchor="b"/>
          <a:lstStyle>
            <a:lvl1pPr algn="l">
              <a:defRPr sz="10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9879988" y="2895362"/>
            <a:ext cx="30243780" cy="19442430"/>
          </a:xfrm>
        </p:spPr>
        <p:txBody>
          <a:bodyPr/>
          <a:lstStyle>
            <a:lvl1pPr marL="0" indent="0">
              <a:buNone/>
              <a:defRPr sz="16600"/>
            </a:lvl1pPr>
            <a:lvl2pPr marL="2366010" indent="0">
              <a:buNone/>
              <a:defRPr sz="14500"/>
            </a:lvl2pPr>
            <a:lvl3pPr marL="4732020" indent="0">
              <a:buNone/>
              <a:defRPr sz="12400"/>
            </a:lvl3pPr>
            <a:lvl4pPr marL="7098030" indent="0">
              <a:buNone/>
              <a:defRPr sz="10400"/>
            </a:lvl4pPr>
            <a:lvl5pPr marL="9464040" indent="0">
              <a:buNone/>
              <a:defRPr sz="10400"/>
            </a:lvl5pPr>
            <a:lvl6pPr marL="11830050" indent="0">
              <a:buNone/>
              <a:defRPr sz="10400"/>
            </a:lvl6pPr>
            <a:lvl7pPr marL="14196060" indent="0">
              <a:buNone/>
              <a:defRPr sz="10400"/>
            </a:lvl7pPr>
            <a:lvl8pPr marL="16562070" indent="0">
              <a:buNone/>
              <a:defRPr sz="10400"/>
            </a:lvl8pPr>
            <a:lvl9pPr marL="18928080" indent="0">
              <a:buNone/>
              <a:defRPr sz="104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879988" y="25360672"/>
            <a:ext cx="30243780" cy="3802973"/>
          </a:xfrm>
        </p:spPr>
        <p:txBody>
          <a:bodyPr/>
          <a:lstStyle>
            <a:lvl1pPr marL="0" indent="0">
              <a:buNone/>
              <a:defRPr sz="7200"/>
            </a:lvl1pPr>
            <a:lvl2pPr marL="2366010" indent="0">
              <a:buNone/>
              <a:defRPr sz="6200"/>
            </a:lvl2pPr>
            <a:lvl3pPr marL="4732020" indent="0">
              <a:buNone/>
              <a:defRPr sz="5200"/>
            </a:lvl3pPr>
            <a:lvl4pPr marL="7098030" indent="0">
              <a:buNone/>
              <a:defRPr sz="4700"/>
            </a:lvl4pPr>
            <a:lvl5pPr marL="9464040" indent="0">
              <a:buNone/>
              <a:defRPr sz="4700"/>
            </a:lvl5pPr>
            <a:lvl6pPr marL="11830050" indent="0">
              <a:buNone/>
              <a:defRPr sz="4700"/>
            </a:lvl6pPr>
            <a:lvl7pPr marL="14196060" indent="0">
              <a:buNone/>
              <a:defRPr sz="4700"/>
            </a:lvl7pPr>
            <a:lvl8pPr marL="16562070" indent="0">
              <a:buNone/>
              <a:defRPr sz="4700"/>
            </a:lvl8pPr>
            <a:lvl9pPr marL="18928080" indent="0">
              <a:buNone/>
              <a:defRPr sz="4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5C4-C470-4D4B-B9FA-16E06BBAC471}" type="datetimeFigureOut">
              <a:rPr lang="es-CO" smtClean="0"/>
              <a:t>09/11/2017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291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20315" y="1297665"/>
            <a:ext cx="45365670" cy="5400675"/>
          </a:xfrm>
          <a:prstGeom prst="rect">
            <a:avLst/>
          </a:prstGeom>
        </p:spPr>
        <p:txBody>
          <a:bodyPr vert="horz" lIns="473202" tIns="236601" rIns="473202" bIns="2366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315" y="7560947"/>
            <a:ext cx="45365670" cy="21385175"/>
          </a:xfrm>
          <a:prstGeom prst="rect">
            <a:avLst/>
          </a:prstGeom>
        </p:spPr>
        <p:txBody>
          <a:bodyPr vert="horz" lIns="473202" tIns="236601" rIns="473202" bIns="2366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20315" y="30033756"/>
            <a:ext cx="11761470" cy="1725216"/>
          </a:xfrm>
          <a:prstGeom prst="rect">
            <a:avLst/>
          </a:prstGeom>
        </p:spPr>
        <p:txBody>
          <a:bodyPr vert="horz" lIns="473202" tIns="236601" rIns="473202" bIns="236601" rtlCol="0" anchor="ctr"/>
          <a:lstStyle>
            <a:lvl1pPr algn="l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085C4-C470-4D4B-B9FA-16E06BBAC471}" type="datetimeFigureOut">
              <a:rPr lang="es-CO" smtClean="0"/>
              <a:t>09/11/2017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222153" y="30033756"/>
            <a:ext cx="15961995" cy="1725216"/>
          </a:xfrm>
          <a:prstGeom prst="rect">
            <a:avLst/>
          </a:prstGeom>
        </p:spPr>
        <p:txBody>
          <a:bodyPr vert="horz" lIns="473202" tIns="236601" rIns="473202" bIns="236601" rtlCol="0" anchor="ctr"/>
          <a:lstStyle>
            <a:lvl1pPr algn="ct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124515" y="30033756"/>
            <a:ext cx="11761470" cy="1725216"/>
          </a:xfrm>
          <a:prstGeom prst="rect">
            <a:avLst/>
          </a:prstGeom>
        </p:spPr>
        <p:txBody>
          <a:bodyPr vert="horz" lIns="473202" tIns="236601" rIns="473202" bIns="236601" rtlCol="0" anchor="ctr"/>
          <a:lstStyle>
            <a:lvl1pPr algn="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486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32020" rtl="0" eaLnBrk="1" latinLnBrk="0" hangingPunct="1">
        <a:spcBef>
          <a:spcPct val="0"/>
        </a:spcBef>
        <a:buNone/>
        <a:defRPr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4508" indent="-1774508" algn="l" defTabSz="4732020" rtl="0" eaLnBrk="1" latinLnBrk="0" hangingPunct="1">
        <a:spcBef>
          <a:spcPct val="20000"/>
        </a:spcBef>
        <a:buFont typeface="Arial" pitchFamily="34" charset="0"/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44766" indent="-1478756" algn="l" defTabSz="4732020" rtl="0" eaLnBrk="1" latinLnBrk="0" hangingPunct="1">
        <a:spcBef>
          <a:spcPct val="20000"/>
        </a:spcBef>
        <a:buFont typeface="Arial" pitchFamily="34" charset="0"/>
        <a:buChar char="–"/>
        <a:defRPr sz="14500" kern="1200">
          <a:solidFill>
            <a:schemeClr val="tx1"/>
          </a:solidFill>
          <a:latin typeface="+mn-lt"/>
          <a:ea typeface="+mn-ea"/>
          <a:cs typeface="+mn-cs"/>
        </a:defRPr>
      </a:lvl2pPr>
      <a:lvl3pPr marL="5915025" indent="-1183005" algn="l" defTabSz="4732020" rtl="0" eaLnBrk="1" latinLnBrk="0" hangingPunct="1">
        <a:spcBef>
          <a:spcPct val="20000"/>
        </a:spcBef>
        <a:buFont typeface="Arial" pitchFamily="34" charset="0"/>
        <a:buChar char="•"/>
        <a:defRPr sz="12400" kern="1200">
          <a:solidFill>
            <a:schemeClr val="tx1"/>
          </a:solidFill>
          <a:latin typeface="+mn-lt"/>
          <a:ea typeface="+mn-ea"/>
          <a:cs typeface="+mn-cs"/>
        </a:defRPr>
      </a:lvl3pPr>
      <a:lvl4pPr marL="8281035" indent="-1183005" algn="l" defTabSz="4732020" rtl="0" eaLnBrk="1" latinLnBrk="0" hangingPunct="1">
        <a:spcBef>
          <a:spcPct val="20000"/>
        </a:spcBef>
        <a:buFont typeface="Arial" pitchFamily="34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47045" indent="-1183005" algn="l" defTabSz="4732020" rtl="0" eaLnBrk="1" latinLnBrk="0" hangingPunct="1">
        <a:spcBef>
          <a:spcPct val="20000"/>
        </a:spcBef>
        <a:buFont typeface="Arial" pitchFamily="34" charset="0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3013055" indent="-1183005" algn="l" defTabSz="473202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379065" indent="-1183005" algn="l" defTabSz="473202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745075" indent="-1183005" algn="l" defTabSz="473202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111085" indent="-1183005" algn="l" defTabSz="473202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6601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3202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9803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6404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83005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9606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56207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92808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7862" y="25407723"/>
            <a:ext cx="35132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0" b="1" dirty="0" smtClean="0">
                <a:solidFill>
                  <a:schemeClr val="bg1"/>
                </a:solidFill>
              </a:rPr>
              <a:t>ESCRIBA AQUÍ EL OBJETO DEL CONTRATO RESUMIDO</a:t>
            </a:r>
            <a:endParaRPr lang="es-CO" sz="12000" b="1" dirty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8722430" y="24057276"/>
            <a:ext cx="295232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600" dirty="0">
                <a:latin typeface="Arial Rounded MT Bold" panose="020F0704030504030204" pitchFamily="34" charset="0"/>
                <a:cs typeface="Arial" panose="020B0604020202020204" pitchFamily="34" charset="0"/>
              </a:rPr>
              <a:t>Infórmese aquí sobre </a:t>
            </a:r>
            <a:r>
              <a:rPr lang="es-CO" sz="66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este proyecto</a:t>
            </a:r>
          </a:p>
          <a:p>
            <a:pPr algn="ctr"/>
            <a:r>
              <a:rPr lang="es-CO" sz="66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CONTRATISTA: </a:t>
            </a:r>
            <a:r>
              <a:rPr lang="es-CO" sz="66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XXXXXXXXXXXXXXXX</a:t>
            </a:r>
            <a:endParaRPr lang="es-CO" sz="6600" dirty="0" smtClean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66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INTERVENTORÍA: </a:t>
            </a:r>
            <a:r>
              <a:rPr lang="es-CO" sz="66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XXXXXXXXXXXXXXXXX</a:t>
            </a:r>
            <a:endParaRPr lang="es-CO" sz="6600" dirty="0" smtClean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6600" dirty="0" smtClean="0">
                <a:latin typeface="Arial Rounded MT Bold" panose="020F0704030504030204" pitchFamily="34" charset="0"/>
              </a:rPr>
              <a:t>HORARIO DE ATENCIÓN: XXXXXXXXXXXXXXXXXXXXXXXXX</a:t>
            </a:r>
            <a:endParaRPr lang="es-ES" sz="66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es-ES" sz="6600" dirty="0" smtClean="0">
                <a:latin typeface="Arial Rounded MT Bold" panose="020F0704030504030204" pitchFamily="34" charset="0"/>
              </a:rPr>
              <a:t>Línea </a:t>
            </a:r>
            <a:r>
              <a:rPr lang="es-ES" sz="6600" dirty="0">
                <a:latin typeface="Arial Rounded MT Bold" panose="020F0704030504030204" pitchFamily="34" charset="0"/>
              </a:rPr>
              <a:t>atención al usuario: </a:t>
            </a:r>
            <a:r>
              <a:rPr lang="es-ES" sz="6600" dirty="0" smtClean="0">
                <a:latin typeface="Arial Rounded MT Bold" panose="020F0704030504030204" pitchFamily="34" charset="0"/>
              </a:rPr>
              <a:t>X XX </a:t>
            </a:r>
            <a:r>
              <a:rPr lang="es-ES" sz="6600" dirty="0" err="1" smtClean="0">
                <a:latin typeface="Arial Rounded MT Bold" panose="020F0704030504030204" pitchFamily="34" charset="0"/>
              </a:rPr>
              <a:t>XX</a:t>
            </a:r>
            <a:r>
              <a:rPr lang="es-ES" sz="6600" dirty="0" smtClean="0">
                <a:latin typeface="Arial Rounded MT Bold" panose="020F0704030504030204" pitchFamily="34" charset="0"/>
              </a:rPr>
              <a:t> XXX</a:t>
            </a:r>
            <a:r>
              <a:rPr lang="es-ES" sz="6600" dirty="0">
                <a:latin typeface="Arial Rounded MT Bold" panose="020F0704030504030204" pitchFamily="34" charset="0"/>
              </a:rPr>
              <a:t>  </a:t>
            </a:r>
          </a:p>
          <a:p>
            <a:pPr algn="ctr"/>
            <a:r>
              <a:rPr lang="es-CO" sz="66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Correo </a:t>
            </a:r>
            <a:r>
              <a:rPr lang="es-CO" sz="6600" dirty="0">
                <a:latin typeface="Arial Rounded MT Bold" panose="020F0704030504030204" pitchFamily="34" charset="0"/>
                <a:cs typeface="Arial" panose="020B0604020202020204" pitchFamily="34" charset="0"/>
              </a:rPr>
              <a:t>electrónico: </a:t>
            </a:r>
            <a:r>
              <a:rPr lang="es-CO" sz="6600" dirty="0" smtClean="0">
                <a:latin typeface="Arial Rounded MT Bold" panose="020F0704030504030204" pitchFamily="34" charset="0"/>
              </a:rPr>
              <a:t>XXXXXXXXXXXXXXXXXXX</a:t>
            </a:r>
            <a:endParaRPr lang="es-CO" sz="66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1242710" y="4032673"/>
            <a:ext cx="260743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500" b="1" dirty="0" smtClean="0">
                <a:solidFill>
                  <a:srgbClr val="0070C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Escriba aquí el nombre del proyecto RESUMIDO</a:t>
            </a:r>
            <a:endParaRPr lang="es-CO" sz="12500" b="1" dirty="0">
              <a:solidFill>
                <a:srgbClr val="0070C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8854" y="13456632"/>
            <a:ext cx="21393848" cy="8292191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630" y="1673508"/>
            <a:ext cx="14765396" cy="2907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353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36</Words>
  <Application>Microsoft Office PowerPoint</Application>
  <PresentationFormat>Personalizado</PresentationFormat>
  <Paragraphs>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Anamaria</dc:creator>
  <cp:lastModifiedBy>IDU</cp:lastModifiedBy>
  <cp:revision>18</cp:revision>
  <dcterms:created xsi:type="dcterms:W3CDTF">2015-04-06T18:55:21Z</dcterms:created>
  <dcterms:modified xsi:type="dcterms:W3CDTF">2017-11-09T16:38:36Z</dcterms:modified>
</cp:coreProperties>
</file>