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50406300" cy="32404050"/>
  <p:notesSz cx="6858000" cy="9144000"/>
  <p:defaultTextStyle>
    <a:defPPr>
      <a:defRPr lang="es-CO"/>
    </a:defPPr>
    <a:lvl1pPr marL="0" algn="l" defTabSz="4732020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1pPr>
    <a:lvl2pPr marL="2366010" algn="l" defTabSz="4732020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2pPr>
    <a:lvl3pPr marL="4732020" algn="l" defTabSz="4732020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3pPr>
    <a:lvl4pPr marL="7098030" algn="l" defTabSz="4732020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4pPr>
    <a:lvl5pPr marL="9464040" algn="l" defTabSz="4732020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5pPr>
    <a:lvl6pPr marL="11830050" algn="l" defTabSz="4732020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6pPr>
    <a:lvl7pPr marL="14196060" algn="l" defTabSz="4732020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7pPr>
    <a:lvl8pPr marL="16562070" algn="l" defTabSz="4732020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8pPr>
    <a:lvl9pPr marL="18928080" algn="l" defTabSz="4732020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0206">
          <p15:clr>
            <a:srgbClr val="A4A3A4"/>
          </p15:clr>
        </p15:guide>
        <p15:guide id="2" pos="1587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20" d="100"/>
          <a:sy n="20" d="100"/>
        </p:scale>
        <p:origin x="-348" y="330"/>
      </p:cViewPr>
      <p:guideLst>
        <p:guide orient="horz" pos="10206"/>
        <p:guide pos="1587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05120F-B0F4-454A-AF66-D2AE3001EA31}" type="datetimeFigureOut">
              <a:rPr lang="es-CO" smtClean="0"/>
              <a:t>09/11/2017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762000" y="685800"/>
            <a:ext cx="5334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6F8CCB-9D62-4ABD-9A5A-9B1239DD3D5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428262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6F8CCB-9D62-4ABD-9A5A-9B1239DD3D51}" type="slidenum">
              <a:rPr lang="es-CO" smtClean="0"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648178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780473" y="10066261"/>
            <a:ext cx="42845355" cy="6945868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7560945" y="18362295"/>
            <a:ext cx="35284410" cy="828103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3660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7320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0980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94640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1830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41960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6562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8928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085C4-C470-4D4B-B9FA-16E06BBAC471}" type="datetimeFigureOut">
              <a:rPr lang="es-CO" smtClean="0"/>
              <a:t>09/11/2017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1286D-A10C-4487-9EE8-76DA9AAEF45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01835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085C4-C470-4D4B-B9FA-16E06BBAC471}" type="datetimeFigureOut">
              <a:rPr lang="es-CO" smtClean="0"/>
              <a:t>09/11/2017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1286D-A10C-4487-9EE8-76DA9AAEF45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29766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201450178" y="6128271"/>
            <a:ext cx="62517814" cy="130643826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3896737" y="6128271"/>
            <a:ext cx="186713336" cy="130643826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085C4-C470-4D4B-B9FA-16E06BBAC471}" type="datetimeFigureOut">
              <a:rPr lang="es-CO" smtClean="0"/>
              <a:t>09/11/2017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1286D-A10C-4487-9EE8-76DA9AAEF45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20431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085C4-C470-4D4B-B9FA-16E06BBAC471}" type="datetimeFigureOut">
              <a:rPr lang="es-CO" smtClean="0"/>
              <a:t>09/11/2017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1286D-A10C-4487-9EE8-76DA9AAEF45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01740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81750" y="20822605"/>
            <a:ext cx="42845355" cy="6435804"/>
          </a:xfrm>
        </p:spPr>
        <p:txBody>
          <a:bodyPr anchor="t"/>
          <a:lstStyle>
            <a:lvl1pPr algn="l">
              <a:defRPr sz="207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81750" y="13734221"/>
            <a:ext cx="42845355" cy="7088384"/>
          </a:xfrm>
        </p:spPr>
        <p:txBody>
          <a:bodyPr anchor="b"/>
          <a:lstStyle>
            <a:lvl1pPr marL="0" indent="0">
              <a:buNone/>
              <a:defRPr sz="10400">
                <a:solidFill>
                  <a:schemeClr val="tx1">
                    <a:tint val="75000"/>
                  </a:schemeClr>
                </a:solidFill>
              </a:defRPr>
            </a:lvl1pPr>
            <a:lvl2pPr marL="2366010" indent="0">
              <a:buNone/>
              <a:defRPr sz="9300">
                <a:solidFill>
                  <a:schemeClr val="tx1">
                    <a:tint val="75000"/>
                  </a:schemeClr>
                </a:solidFill>
              </a:defRPr>
            </a:lvl2pPr>
            <a:lvl3pPr marL="4732020" indent="0">
              <a:buNone/>
              <a:defRPr sz="8300">
                <a:solidFill>
                  <a:schemeClr val="tx1">
                    <a:tint val="75000"/>
                  </a:schemeClr>
                </a:solidFill>
              </a:defRPr>
            </a:lvl3pPr>
            <a:lvl4pPr marL="7098030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4pPr>
            <a:lvl5pPr marL="9464040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5pPr>
            <a:lvl6pPr marL="11830050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6pPr>
            <a:lvl7pPr marL="14196060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7pPr>
            <a:lvl8pPr marL="16562070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8pPr>
            <a:lvl9pPr marL="18928080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085C4-C470-4D4B-B9FA-16E06BBAC471}" type="datetimeFigureOut">
              <a:rPr lang="es-CO" smtClean="0"/>
              <a:t>09/11/2017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1286D-A10C-4487-9EE8-76DA9AAEF45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45208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3896737" y="35726968"/>
            <a:ext cx="124615575" cy="101045127"/>
          </a:xfrm>
        </p:spPr>
        <p:txBody>
          <a:bodyPr/>
          <a:lstStyle>
            <a:lvl1pPr>
              <a:defRPr sz="14500"/>
            </a:lvl1pPr>
            <a:lvl2pPr>
              <a:defRPr sz="12400"/>
            </a:lvl2pPr>
            <a:lvl3pPr>
              <a:defRPr sz="10400"/>
            </a:lvl3pPr>
            <a:lvl4pPr>
              <a:defRPr sz="9300"/>
            </a:lvl4pPr>
            <a:lvl5pPr>
              <a:defRPr sz="9300"/>
            </a:lvl5pPr>
            <a:lvl6pPr>
              <a:defRPr sz="9300"/>
            </a:lvl6pPr>
            <a:lvl7pPr>
              <a:defRPr sz="9300"/>
            </a:lvl7pPr>
            <a:lvl8pPr>
              <a:defRPr sz="9300"/>
            </a:lvl8pPr>
            <a:lvl9pPr>
              <a:defRPr sz="93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39352417" y="35726968"/>
            <a:ext cx="124615575" cy="101045127"/>
          </a:xfrm>
        </p:spPr>
        <p:txBody>
          <a:bodyPr/>
          <a:lstStyle>
            <a:lvl1pPr>
              <a:defRPr sz="14500"/>
            </a:lvl1pPr>
            <a:lvl2pPr>
              <a:defRPr sz="12400"/>
            </a:lvl2pPr>
            <a:lvl3pPr>
              <a:defRPr sz="10400"/>
            </a:lvl3pPr>
            <a:lvl4pPr>
              <a:defRPr sz="9300"/>
            </a:lvl4pPr>
            <a:lvl5pPr>
              <a:defRPr sz="9300"/>
            </a:lvl5pPr>
            <a:lvl6pPr>
              <a:defRPr sz="9300"/>
            </a:lvl6pPr>
            <a:lvl7pPr>
              <a:defRPr sz="9300"/>
            </a:lvl7pPr>
            <a:lvl8pPr>
              <a:defRPr sz="9300"/>
            </a:lvl8pPr>
            <a:lvl9pPr>
              <a:defRPr sz="93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085C4-C470-4D4B-B9FA-16E06BBAC471}" type="datetimeFigureOut">
              <a:rPr lang="es-CO" smtClean="0"/>
              <a:t>09/11/2017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1286D-A10C-4487-9EE8-76DA9AAEF45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44793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20315" y="1297665"/>
            <a:ext cx="45365670" cy="5400675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20315" y="7253409"/>
            <a:ext cx="22271536" cy="3022875"/>
          </a:xfrm>
        </p:spPr>
        <p:txBody>
          <a:bodyPr anchor="b"/>
          <a:lstStyle>
            <a:lvl1pPr marL="0" indent="0">
              <a:buNone/>
              <a:defRPr sz="12400" b="1"/>
            </a:lvl1pPr>
            <a:lvl2pPr marL="2366010" indent="0">
              <a:buNone/>
              <a:defRPr sz="10400" b="1"/>
            </a:lvl2pPr>
            <a:lvl3pPr marL="4732020" indent="0">
              <a:buNone/>
              <a:defRPr sz="9300" b="1"/>
            </a:lvl3pPr>
            <a:lvl4pPr marL="7098030" indent="0">
              <a:buNone/>
              <a:defRPr sz="8300" b="1"/>
            </a:lvl4pPr>
            <a:lvl5pPr marL="9464040" indent="0">
              <a:buNone/>
              <a:defRPr sz="8300" b="1"/>
            </a:lvl5pPr>
            <a:lvl6pPr marL="11830050" indent="0">
              <a:buNone/>
              <a:defRPr sz="8300" b="1"/>
            </a:lvl6pPr>
            <a:lvl7pPr marL="14196060" indent="0">
              <a:buNone/>
              <a:defRPr sz="8300" b="1"/>
            </a:lvl7pPr>
            <a:lvl8pPr marL="16562070" indent="0">
              <a:buNone/>
              <a:defRPr sz="8300" b="1"/>
            </a:lvl8pPr>
            <a:lvl9pPr marL="18928080" indent="0">
              <a:buNone/>
              <a:defRPr sz="83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520315" y="10276284"/>
            <a:ext cx="22271536" cy="18669836"/>
          </a:xfrm>
        </p:spPr>
        <p:txBody>
          <a:bodyPr/>
          <a:lstStyle>
            <a:lvl1pPr>
              <a:defRPr sz="12400"/>
            </a:lvl1pPr>
            <a:lvl2pPr>
              <a:defRPr sz="10400"/>
            </a:lvl2pPr>
            <a:lvl3pPr>
              <a:defRPr sz="9300"/>
            </a:lvl3pPr>
            <a:lvl4pPr>
              <a:defRPr sz="8300"/>
            </a:lvl4pPr>
            <a:lvl5pPr>
              <a:defRPr sz="8300"/>
            </a:lvl5pPr>
            <a:lvl6pPr>
              <a:defRPr sz="8300"/>
            </a:lvl6pPr>
            <a:lvl7pPr>
              <a:defRPr sz="8300"/>
            </a:lvl7pPr>
            <a:lvl8pPr>
              <a:defRPr sz="8300"/>
            </a:lvl8pPr>
            <a:lvl9pPr>
              <a:defRPr sz="83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25605703" y="7253409"/>
            <a:ext cx="22280285" cy="3022875"/>
          </a:xfrm>
        </p:spPr>
        <p:txBody>
          <a:bodyPr anchor="b"/>
          <a:lstStyle>
            <a:lvl1pPr marL="0" indent="0">
              <a:buNone/>
              <a:defRPr sz="12400" b="1"/>
            </a:lvl1pPr>
            <a:lvl2pPr marL="2366010" indent="0">
              <a:buNone/>
              <a:defRPr sz="10400" b="1"/>
            </a:lvl2pPr>
            <a:lvl3pPr marL="4732020" indent="0">
              <a:buNone/>
              <a:defRPr sz="9300" b="1"/>
            </a:lvl3pPr>
            <a:lvl4pPr marL="7098030" indent="0">
              <a:buNone/>
              <a:defRPr sz="8300" b="1"/>
            </a:lvl4pPr>
            <a:lvl5pPr marL="9464040" indent="0">
              <a:buNone/>
              <a:defRPr sz="8300" b="1"/>
            </a:lvl5pPr>
            <a:lvl6pPr marL="11830050" indent="0">
              <a:buNone/>
              <a:defRPr sz="8300" b="1"/>
            </a:lvl6pPr>
            <a:lvl7pPr marL="14196060" indent="0">
              <a:buNone/>
              <a:defRPr sz="8300" b="1"/>
            </a:lvl7pPr>
            <a:lvl8pPr marL="16562070" indent="0">
              <a:buNone/>
              <a:defRPr sz="8300" b="1"/>
            </a:lvl8pPr>
            <a:lvl9pPr marL="18928080" indent="0">
              <a:buNone/>
              <a:defRPr sz="83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5605703" y="10276284"/>
            <a:ext cx="22280285" cy="18669836"/>
          </a:xfrm>
        </p:spPr>
        <p:txBody>
          <a:bodyPr/>
          <a:lstStyle>
            <a:lvl1pPr>
              <a:defRPr sz="12400"/>
            </a:lvl1pPr>
            <a:lvl2pPr>
              <a:defRPr sz="10400"/>
            </a:lvl2pPr>
            <a:lvl3pPr>
              <a:defRPr sz="9300"/>
            </a:lvl3pPr>
            <a:lvl4pPr>
              <a:defRPr sz="8300"/>
            </a:lvl4pPr>
            <a:lvl5pPr>
              <a:defRPr sz="8300"/>
            </a:lvl5pPr>
            <a:lvl6pPr>
              <a:defRPr sz="8300"/>
            </a:lvl6pPr>
            <a:lvl7pPr>
              <a:defRPr sz="8300"/>
            </a:lvl7pPr>
            <a:lvl8pPr>
              <a:defRPr sz="8300"/>
            </a:lvl8pPr>
            <a:lvl9pPr>
              <a:defRPr sz="83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085C4-C470-4D4B-B9FA-16E06BBAC471}" type="datetimeFigureOut">
              <a:rPr lang="es-CO" smtClean="0"/>
              <a:t>09/11/2017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1286D-A10C-4487-9EE8-76DA9AAEF45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64467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085C4-C470-4D4B-B9FA-16E06BBAC471}" type="datetimeFigureOut">
              <a:rPr lang="es-CO" smtClean="0"/>
              <a:t>09/11/2017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1286D-A10C-4487-9EE8-76DA9AAEF45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74244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085C4-C470-4D4B-B9FA-16E06BBAC471}" type="datetimeFigureOut">
              <a:rPr lang="es-CO" smtClean="0"/>
              <a:t>09/11/2017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1286D-A10C-4487-9EE8-76DA9AAEF45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34339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20318" y="1290161"/>
            <a:ext cx="16583325" cy="5490686"/>
          </a:xfrm>
        </p:spPr>
        <p:txBody>
          <a:bodyPr anchor="b"/>
          <a:lstStyle>
            <a:lvl1pPr algn="l">
              <a:defRPr sz="104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9707463" y="1290164"/>
            <a:ext cx="28178522" cy="27655959"/>
          </a:xfrm>
        </p:spPr>
        <p:txBody>
          <a:bodyPr/>
          <a:lstStyle>
            <a:lvl1pPr>
              <a:defRPr sz="16600"/>
            </a:lvl1pPr>
            <a:lvl2pPr>
              <a:defRPr sz="14500"/>
            </a:lvl2pPr>
            <a:lvl3pPr>
              <a:defRPr sz="12400"/>
            </a:lvl3pPr>
            <a:lvl4pPr>
              <a:defRPr sz="10400"/>
            </a:lvl4pPr>
            <a:lvl5pPr>
              <a:defRPr sz="10400"/>
            </a:lvl5pPr>
            <a:lvl6pPr>
              <a:defRPr sz="10400"/>
            </a:lvl6pPr>
            <a:lvl7pPr>
              <a:defRPr sz="10400"/>
            </a:lvl7pPr>
            <a:lvl8pPr>
              <a:defRPr sz="10400"/>
            </a:lvl8pPr>
            <a:lvl9pPr>
              <a:defRPr sz="10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520318" y="6780850"/>
            <a:ext cx="16583325" cy="22165273"/>
          </a:xfrm>
        </p:spPr>
        <p:txBody>
          <a:bodyPr/>
          <a:lstStyle>
            <a:lvl1pPr marL="0" indent="0">
              <a:buNone/>
              <a:defRPr sz="7200"/>
            </a:lvl1pPr>
            <a:lvl2pPr marL="2366010" indent="0">
              <a:buNone/>
              <a:defRPr sz="6200"/>
            </a:lvl2pPr>
            <a:lvl3pPr marL="4732020" indent="0">
              <a:buNone/>
              <a:defRPr sz="5200"/>
            </a:lvl3pPr>
            <a:lvl4pPr marL="7098030" indent="0">
              <a:buNone/>
              <a:defRPr sz="4700"/>
            </a:lvl4pPr>
            <a:lvl5pPr marL="9464040" indent="0">
              <a:buNone/>
              <a:defRPr sz="4700"/>
            </a:lvl5pPr>
            <a:lvl6pPr marL="11830050" indent="0">
              <a:buNone/>
              <a:defRPr sz="4700"/>
            </a:lvl6pPr>
            <a:lvl7pPr marL="14196060" indent="0">
              <a:buNone/>
              <a:defRPr sz="4700"/>
            </a:lvl7pPr>
            <a:lvl8pPr marL="16562070" indent="0">
              <a:buNone/>
              <a:defRPr sz="4700"/>
            </a:lvl8pPr>
            <a:lvl9pPr marL="18928080" indent="0">
              <a:buNone/>
              <a:defRPr sz="47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085C4-C470-4D4B-B9FA-16E06BBAC471}" type="datetimeFigureOut">
              <a:rPr lang="es-CO" smtClean="0"/>
              <a:t>09/11/2017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1286D-A10C-4487-9EE8-76DA9AAEF45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76219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879988" y="22682835"/>
            <a:ext cx="30243780" cy="2677837"/>
          </a:xfrm>
        </p:spPr>
        <p:txBody>
          <a:bodyPr anchor="b"/>
          <a:lstStyle>
            <a:lvl1pPr algn="l">
              <a:defRPr sz="104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9879988" y="2895362"/>
            <a:ext cx="30243780" cy="19442430"/>
          </a:xfrm>
        </p:spPr>
        <p:txBody>
          <a:bodyPr/>
          <a:lstStyle>
            <a:lvl1pPr marL="0" indent="0">
              <a:buNone/>
              <a:defRPr sz="16600"/>
            </a:lvl1pPr>
            <a:lvl2pPr marL="2366010" indent="0">
              <a:buNone/>
              <a:defRPr sz="14500"/>
            </a:lvl2pPr>
            <a:lvl3pPr marL="4732020" indent="0">
              <a:buNone/>
              <a:defRPr sz="12400"/>
            </a:lvl3pPr>
            <a:lvl4pPr marL="7098030" indent="0">
              <a:buNone/>
              <a:defRPr sz="10400"/>
            </a:lvl4pPr>
            <a:lvl5pPr marL="9464040" indent="0">
              <a:buNone/>
              <a:defRPr sz="10400"/>
            </a:lvl5pPr>
            <a:lvl6pPr marL="11830050" indent="0">
              <a:buNone/>
              <a:defRPr sz="10400"/>
            </a:lvl6pPr>
            <a:lvl7pPr marL="14196060" indent="0">
              <a:buNone/>
              <a:defRPr sz="10400"/>
            </a:lvl7pPr>
            <a:lvl8pPr marL="16562070" indent="0">
              <a:buNone/>
              <a:defRPr sz="10400"/>
            </a:lvl8pPr>
            <a:lvl9pPr marL="18928080" indent="0">
              <a:buNone/>
              <a:defRPr sz="104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879988" y="25360672"/>
            <a:ext cx="30243780" cy="3802973"/>
          </a:xfrm>
        </p:spPr>
        <p:txBody>
          <a:bodyPr/>
          <a:lstStyle>
            <a:lvl1pPr marL="0" indent="0">
              <a:buNone/>
              <a:defRPr sz="7200"/>
            </a:lvl1pPr>
            <a:lvl2pPr marL="2366010" indent="0">
              <a:buNone/>
              <a:defRPr sz="6200"/>
            </a:lvl2pPr>
            <a:lvl3pPr marL="4732020" indent="0">
              <a:buNone/>
              <a:defRPr sz="5200"/>
            </a:lvl3pPr>
            <a:lvl4pPr marL="7098030" indent="0">
              <a:buNone/>
              <a:defRPr sz="4700"/>
            </a:lvl4pPr>
            <a:lvl5pPr marL="9464040" indent="0">
              <a:buNone/>
              <a:defRPr sz="4700"/>
            </a:lvl5pPr>
            <a:lvl6pPr marL="11830050" indent="0">
              <a:buNone/>
              <a:defRPr sz="4700"/>
            </a:lvl6pPr>
            <a:lvl7pPr marL="14196060" indent="0">
              <a:buNone/>
              <a:defRPr sz="4700"/>
            </a:lvl7pPr>
            <a:lvl8pPr marL="16562070" indent="0">
              <a:buNone/>
              <a:defRPr sz="4700"/>
            </a:lvl8pPr>
            <a:lvl9pPr marL="18928080" indent="0">
              <a:buNone/>
              <a:defRPr sz="47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085C4-C470-4D4B-B9FA-16E06BBAC471}" type="datetimeFigureOut">
              <a:rPr lang="es-CO" smtClean="0"/>
              <a:t>09/11/2017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1286D-A10C-4487-9EE8-76DA9AAEF45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82916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2520315" y="1297665"/>
            <a:ext cx="45365670" cy="5400675"/>
          </a:xfrm>
          <a:prstGeom prst="rect">
            <a:avLst/>
          </a:prstGeom>
        </p:spPr>
        <p:txBody>
          <a:bodyPr vert="horz" lIns="473202" tIns="236601" rIns="473202" bIns="236601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20315" y="7560947"/>
            <a:ext cx="45365670" cy="21385175"/>
          </a:xfrm>
          <a:prstGeom prst="rect">
            <a:avLst/>
          </a:prstGeom>
        </p:spPr>
        <p:txBody>
          <a:bodyPr vert="horz" lIns="473202" tIns="236601" rIns="473202" bIns="236601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2520315" y="30033756"/>
            <a:ext cx="11761470" cy="1725216"/>
          </a:xfrm>
          <a:prstGeom prst="rect">
            <a:avLst/>
          </a:prstGeom>
        </p:spPr>
        <p:txBody>
          <a:bodyPr vert="horz" lIns="473202" tIns="236601" rIns="473202" bIns="236601" rtlCol="0" anchor="ctr"/>
          <a:lstStyle>
            <a:lvl1pPr algn="l">
              <a:defRPr sz="6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2085C4-C470-4D4B-B9FA-16E06BBAC471}" type="datetimeFigureOut">
              <a:rPr lang="es-CO" smtClean="0"/>
              <a:t>09/11/2017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17222153" y="30033756"/>
            <a:ext cx="15961995" cy="1725216"/>
          </a:xfrm>
          <a:prstGeom prst="rect">
            <a:avLst/>
          </a:prstGeom>
        </p:spPr>
        <p:txBody>
          <a:bodyPr vert="horz" lIns="473202" tIns="236601" rIns="473202" bIns="236601" rtlCol="0" anchor="ctr"/>
          <a:lstStyle>
            <a:lvl1pPr algn="ctr">
              <a:defRPr sz="6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36124515" y="30033756"/>
            <a:ext cx="11761470" cy="1725216"/>
          </a:xfrm>
          <a:prstGeom prst="rect">
            <a:avLst/>
          </a:prstGeom>
        </p:spPr>
        <p:txBody>
          <a:bodyPr vert="horz" lIns="473202" tIns="236601" rIns="473202" bIns="236601" rtlCol="0" anchor="ctr"/>
          <a:lstStyle>
            <a:lvl1pPr algn="r">
              <a:defRPr sz="6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31286D-A10C-4487-9EE8-76DA9AAEF45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14868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732020" rtl="0" eaLnBrk="1" latinLnBrk="0" hangingPunct="1">
        <a:spcBef>
          <a:spcPct val="0"/>
        </a:spcBef>
        <a:buNone/>
        <a:defRPr sz="2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74508" indent="-1774508" algn="l" defTabSz="4732020" rtl="0" eaLnBrk="1" latinLnBrk="0" hangingPunct="1">
        <a:spcBef>
          <a:spcPct val="20000"/>
        </a:spcBef>
        <a:buFont typeface="Arial" pitchFamily="34" charset="0"/>
        <a:buChar char="•"/>
        <a:defRPr sz="16600" kern="1200">
          <a:solidFill>
            <a:schemeClr val="tx1"/>
          </a:solidFill>
          <a:latin typeface="+mn-lt"/>
          <a:ea typeface="+mn-ea"/>
          <a:cs typeface="+mn-cs"/>
        </a:defRPr>
      </a:lvl1pPr>
      <a:lvl2pPr marL="3844766" indent="-1478756" algn="l" defTabSz="4732020" rtl="0" eaLnBrk="1" latinLnBrk="0" hangingPunct="1">
        <a:spcBef>
          <a:spcPct val="20000"/>
        </a:spcBef>
        <a:buFont typeface="Arial" pitchFamily="34" charset="0"/>
        <a:buChar char="–"/>
        <a:defRPr sz="14500" kern="1200">
          <a:solidFill>
            <a:schemeClr val="tx1"/>
          </a:solidFill>
          <a:latin typeface="+mn-lt"/>
          <a:ea typeface="+mn-ea"/>
          <a:cs typeface="+mn-cs"/>
        </a:defRPr>
      </a:lvl2pPr>
      <a:lvl3pPr marL="5915025" indent="-1183005" algn="l" defTabSz="4732020" rtl="0" eaLnBrk="1" latinLnBrk="0" hangingPunct="1">
        <a:spcBef>
          <a:spcPct val="20000"/>
        </a:spcBef>
        <a:buFont typeface="Arial" pitchFamily="34" charset="0"/>
        <a:buChar char="•"/>
        <a:defRPr sz="12400" kern="1200">
          <a:solidFill>
            <a:schemeClr val="tx1"/>
          </a:solidFill>
          <a:latin typeface="+mn-lt"/>
          <a:ea typeface="+mn-ea"/>
          <a:cs typeface="+mn-cs"/>
        </a:defRPr>
      </a:lvl3pPr>
      <a:lvl4pPr marL="8281035" indent="-1183005" algn="l" defTabSz="4732020" rtl="0" eaLnBrk="1" latinLnBrk="0" hangingPunct="1">
        <a:spcBef>
          <a:spcPct val="20000"/>
        </a:spcBef>
        <a:buFont typeface="Arial" pitchFamily="34" charset="0"/>
        <a:buChar char="–"/>
        <a:defRPr sz="10400" kern="1200">
          <a:solidFill>
            <a:schemeClr val="tx1"/>
          </a:solidFill>
          <a:latin typeface="+mn-lt"/>
          <a:ea typeface="+mn-ea"/>
          <a:cs typeface="+mn-cs"/>
        </a:defRPr>
      </a:lvl4pPr>
      <a:lvl5pPr marL="10647045" indent="-1183005" algn="l" defTabSz="4732020" rtl="0" eaLnBrk="1" latinLnBrk="0" hangingPunct="1">
        <a:spcBef>
          <a:spcPct val="20000"/>
        </a:spcBef>
        <a:buFont typeface="Arial" pitchFamily="34" charset="0"/>
        <a:buChar char="»"/>
        <a:defRPr sz="10400" kern="1200">
          <a:solidFill>
            <a:schemeClr val="tx1"/>
          </a:solidFill>
          <a:latin typeface="+mn-lt"/>
          <a:ea typeface="+mn-ea"/>
          <a:cs typeface="+mn-cs"/>
        </a:defRPr>
      </a:lvl5pPr>
      <a:lvl6pPr marL="13013055" indent="-1183005" algn="l" defTabSz="4732020" rtl="0" eaLnBrk="1" latinLnBrk="0" hangingPunct="1">
        <a:spcBef>
          <a:spcPct val="20000"/>
        </a:spcBef>
        <a:buFont typeface="Arial" pitchFamily="34" charset="0"/>
        <a:buChar char="•"/>
        <a:defRPr sz="10400" kern="1200">
          <a:solidFill>
            <a:schemeClr val="tx1"/>
          </a:solidFill>
          <a:latin typeface="+mn-lt"/>
          <a:ea typeface="+mn-ea"/>
          <a:cs typeface="+mn-cs"/>
        </a:defRPr>
      </a:lvl6pPr>
      <a:lvl7pPr marL="15379065" indent="-1183005" algn="l" defTabSz="4732020" rtl="0" eaLnBrk="1" latinLnBrk="0" hangingPunct="1">
        <a:spcBef>
          <a:spcPct val="20000"/>
        </a:spcBef>
        <a:buFont typeface="Arial" pitchFamily="34" charset="0"/>
        <a:buChar char="•"/>
        <a:defRPr sz="10400" kern="1200">
          <a:solidFill>
            <a:schemeClr val="tx1"/>
          </a:solidFill>
          <a:latin typeface="+mn-lt"/>
          <a:ea typeface="+mn-ea"/>
          <a:cs typeface="+mn-cs"/>
        </a:defRPr>
      </a:lvl7pPr>
      <a:lvl8pPr marL="17745075" indent="-1183005" algn="l" defTabSz="4732020" rtl="0" eaLnBrk="1" latinLnBrk="0" hangingPunct="1">
        <a:spcBef>
          <a:spcPct val="20000"/>
        </a:spcBef>
        <a:buFont typeface="Arial" pitchFamily="34" charset="0"/>
        <a:buChar char="•"/>
        <a:defRPr sz="10400" kern="1200">
          <a:solidFill>
            <a:schemeClr val="tx1"/>
          </a:solidFill>
          <a:latin typeface="+mn-lt"/>
          <a:ea typeface="+mn-ea"/>
          <a:cs typeface="+mn-cs"/>
        </a:defRPr>
      </a:lvl8pPr>
      <a:lvl9pPr marL="20111085" indent="-1183005" algn="l" defTabSz="4732020" rtl="0" eaLnBrk="1" latinLnBrk="0" hangingPunct="1">
        <a:spcBef>
          <a:spcPct val="20000"/>
        </a:spcBef>
        <a:buFont typeface="Arial" pitchFamily="34" charset="0"/>
        <a:buChar char="•"/>
        <a:defRPr sz="10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4732020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1pPr>
      <a:lvl2pPr marL="2366010" algn="l" defTabSz="4732020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2pPr>
      <a:lvl3pPr marL="4732020" algn="l" defTabSz="4732020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3pPr>
      <a:lvl4pPr marL="7098030" algn="l" defTabSz="4732020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4pPr>
      <a:lvl5pPr marL="9464040" algn="l" defTabSz="4732020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5pPr>
      <a:lvl6pPr marL="11830050" algn="l" defTabSz="4732020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6pPr>
      <a:lvl7pPr marL="14196060" algn="l" defTabSz="4732020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7pPr>
      <a:lvl8pPr marL="16562070" algn="l" defTabSz="4732020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8pPr>
      <a:lvl9pPr marL="18928080" algn="l" defTabSz="4732020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7862" y="25407723"/>
            <a:ext cx="3513239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0" b="1" dirty="0" smtClean="0">
                <a:solidFill>
                  <a:schemeClr val="bg1"/>
                </a:solidFill>
              </a:rPr>
              <a:t>ESCRIBA AQUÍ EL OBJETO DEL CONTRATO RESUMIDO</a:t>
            </a:r>
            <a:endParaRPr lang="es-CO" sz="12000" b="1" dirty="0">
              <a:solidFill>
                <a:schemeClr val="bg1"/>
              </a:solidFill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18722430" y="24057276"/>
            <a:ext cx="2952328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6600" dirty="0">
                <a:latin typeface="Arial Rounded MT Bold" panose="020F0704030504030204" pitchFamily="34" charset="0"/>
                <a:cs typeface="Arial" panose="020B0604020202020204" pitchFamily="34" charset="0"/>
              </a:rPr>
              <a:t>Infórmese aquí sobre </a:t>
            </a:r>
            <a:r>
              <a:rPr lang="es-CO" sz="6600" dirty="0" smtClean="0">
                <a:latin typeface="Arial Rounded MT Bold" panose="020F0704030504030204" pitchFamily="34" charset="0"/>
                <a:cs typeface="Arial" panose="020B0604020202020204" pitchFamily="34" charset="0"/>
              </a:rPr>
              <a:t>este proyecto</a:t>
            </a:r>
          </a:p>
          <a:p>
            <a:pPr algn="ctr"/>
            <a:r>
              <a:rPr lang="es-CO" sz="6600" dirty="0" smtClean="0">
                <a:latin typeface="Arial Rounded MT Bold" panose="020F0704030504030204" pitchFamily="34" charset="0"/>
                <a:cs typeface="Arial" panose="020B0604020202020204" pitchFamily="34" charset="0"/>
              </a:rPr>
              <a:t>CONTRATISTA: </a:t>
            </a:r>
            <a:r>
              <a:rPr lang="es-CO" sz="6600" dirty="0" smtClean="0">
                <a:latin typeface="Arial Rounded MT Bold" panose="020F0704030504030204" pitchFamily="34" charset="0"/>
                <a:cs typeface="Arial" panose="020B0604020202020204" pitchFamily="34" charset="0"/>
              </a:rPr>
              <a:t>XXXXXXXXXXXXXXXX</a:t>
            </a:r>
            <a:endParaRPr lang="es-CO" sz="6600" dirty="0" smtClean="0">
              <a:latin typeface="Arial Rounded MT Bold" panose="020F0704030504030204" pitchFamily="34" charset="0"/>
              <a:cs typeface="Arial" panose="020B0604020202020204" pitchFamily="34" charset="0"/>
            </a:endParaRPr>
          </a:p>
          <a:p>
            <a:pPr algn="ctr"/>
            <a:r>
              <a:rPr lang="es-CO" sz="6600" dirty="0" smtClean="0">
                <a:latin typeface="Arial Rounded MT Bold" panose="020F0704030504030204" pitchFamily="34" charset="0"/>
                <a:cs typeface="Arial" panose="020B0604020202020204" pitchFamily="34" charset="0"/>
              </a:rPr>
              <a:t>INTERVENTORÍA: </a:t>
            </a:r>
            <a:r>
              <a:rPr lang="es-CO" sz="6600" dirty="0" smtClean="0">
                <a:latin typeface="Arial Rounded MT Bold" panose="020F0704030504030204" pitchFamily="34" charset="0"/>
                <a:cs typeface="Arial" panose="020B0604020202020204" pitchFamily="34" charset="0"/>
              </a:rPr>
              <a:t>XXXXXXXXXXXXXXXXX</a:t>
            </a:r>
            <a:endParaRPr lang="es-CO" sz="6600" dirty="0" smtClean="0">
              <a:latin typeface="Arial Rounded MT Bold" panose="020F070403050403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6600" dirty="0" smtClean="0">
                <a:latin typeface="Arial Rounded MT Bold" panose="020F0704030504030204" pitchFamily="34" charset="0"/>
              </a:rPr>
              <a:t>HORARIO DE ATENCIÓN: XXXXXXXXXXXXXXXXXXXXXXXXX</a:t>
            </a:r>
            <a:endParaRPr lang="es-ES" sz="6600" dirty="0" smtClean="0">
              <a:latin typeface="Arial Rounded MT Bold" panose="020F0704030504030204" pitchFamily="34" charset="0"/>
            </a:endParaRPr>
          </a:p>
          <a:p>
            <a:pPr algn="ctr"/>
            <a:r>
              <a:rPr lang="es-ES" sz="6600" dirty="0" smtClean="0">
                <a:latin typeface="Arial Rounded MT Bold" panose="020F0704030504030204" pitchFamily="34" charset="0"/>
              </a:rPr>
              <a:t>Línea </a:t>
            </a:r>
            <a:r>
              <a:rPr lang="es-ES" sz="6600" dirty="0">
                <a:latin typeface="Arial Rounded MT Bold" panose="020F0704030504030204" pitchFamily="34" charset="0"/>
              </a:rPr>
              <a:t>atención al usuario: </a:t>
            </a:r>
            <a:r>
              <a:rPr lang="es-ES" sz="6600" dirty="0" smtClean="0">
                <a:latin typeface="Arial Rounded MT Bold" panose="020F0704030504030204" pitchFamily="34" charset="0"/>
              </a:rPr>
              <a:t>X XX </a:t>
            </a:r>
            <a:r>
              <a:rPr lang="es-ES" sz="6600" dirty="0" err="1" smtClean="0">
                <a:latin typeface="Arial Rounded MT Bold" panose="020F0704030504030204" pitchFamily="34" charset="0"/>
              </a:rPr>
              <a:t>XX</a:t>
            </a:r>
            <a:r>
              <a:rPr lang="es-ES" sz="6600" dirty="0" smtClean="0">
                <a:latin typeface="Arial Rounded MT Bold" panose="020F0704030504030204" pitchFamily="34" charset="0"/>
              </a:rPr>
              <a:t> XXX</a:t>
            </a:r>
            <a:r>
              <a:rPr lang="es-ES" sz="6600" dirty="0">
                <a:latin typeface="Arial Rounded MT Bold" panose="020F0704030504030204" pitchFamily="34" charset="0"/>
              </a:rPr>
              <a:t>  </a:t>
            </a:r>
          </a:p>
          <a:p>
            <a:pPr algn="ctr"/>
            <a:r>
              <a:rPr lang="es-CO" sz="6600" dirty="0" smtClean="0">
                <a:latin typeface="Arial Rounded MT Bold" panose="020F0704030504030204" pitchFamily="34" charset="0"/>
                <a:cs typeface="Arial" panose="020B0604020202020204" pitchFamily="34" charset="0"/>
              </a:rPr>
              <a:t>Correo </a:t>
            </a:r>
            <a:r>
              <a:rPr lang="es-CO" sz="6600" dirty="0">
                <a:latin typeface="Arial Rounded MT Bold" panose="020F0704030504030204" pitchFamily="34" charset="0"/>
                <a:cs typeface="Arial" panose="020B0604020202020204" pitchFamily="34" charset="0"/>
              </a:rPr>
              <a:t>electrónico: </a:t>
            </a:r>
            <a:r>
              <a:rPr lang="es-CO" sz="6600" dirty="0" smtClean="0">
                <a:latin typeface="Arial Rounded MT Bold" panose="020F0704030504030204" pitchFamily="34" charset="0"/>
              </a:rPr>
              <a:t>XXXXXXXXXXXXXXXXXXX</a:t>
            </a:r>
            <a:endParaRPr lang="es-CO" sz="6600" dirty="0">
              <a:latin typeface="Arial Rounded MT Bold" panose="020F0704030504030204" pitchFamily="34" charset="0"/>
              <a:cs typeface="Arial" panose="020B0604020202020204" pitchFamily="34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21242710" y="4032673"/>
            <a:ext cx="26074368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500" b="1" dirty="0" smtClean="0">
                <a:solidFill>
                  <a:srgbClr val="0070C0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Escriba aquí el nombre del proyecto RESUMIDO</a:t>
            </a:r>
            <a:endParaRPr lang="es-CO" sz="12500" b="1" dirty="0">
              <a:solidFill>
                <a:srgbClr val="0070C0"/>
              </a:solidFill>
              <a:latin typeface="Arial Rounded MT Bold" panose="020F070403050403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8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38854" y="13456632"/>
            <a:ext cx="21393848" cy="8292191"/>
          </a:xfrm>
          <a:prstGeom prst="rect">
            <a:avLst/>
          </a:prstGeom>
        </p:spPr>
      </p:pic>
      <p:pic>
        <p:nvPicPr>
          <p:cNvPr id="4" name="3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0630" y="1673508"/>
            <a:ext cx="14765396" cy="29074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93531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36</Words>
  <Application>Microsoft Office PowerPoint</Application>
  <PresentationFormat>Personalizado</PresentationFormat>
  <Paragraphs>9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Anamaria</dc:creator>
  <cp:lastModifiedBy>IDU</cp:lastModifiedBy>
  <cp:revision>18</cp:revision>
  <dcterms:created xsi:type="dcterms:W3CDTF">2015-04-06T18:55:21Z</dcterms:created>
  <dcterms:modified xsi:type="dcterms:W3CDTF">2017-11-09T16:38:36Z</dcterms:modified>
</cp:coreProperties>
</file>